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5" r:id="rId6"/>
    <p:sldId id="266" r:id="rId7"/>
    <p:sldId id="261" r:id="rId8"/>
    <p:sldId id="262" r:id="rId9"/>
    <p:sldId id="267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A51C-8670-41E2-82DD-2C3C65A6EA6C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8655-9E78-4ED6-9CF1-2AC9B361C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A51C-8670-41E2-82DD-2C3C65A6EA6C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8655-9E78-4ED6-9CF1-2AC9B361C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A51C-8670-41E2-82DD-2C3C65A6EA6C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8655-9E78-4ED6-9CF1-2AC9B361C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A51C-8670-41E2-82DD-2C3C65A6EA6C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8655-9E78-4ED6-9CF1-2AC9B361C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A51C-8670-41E2-82DD-2C3C65A6EA6C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8655-9E78-4ED6-9CF1-2AC9B361C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A51C-8670-41E2-82DD-2C3C65A6EA6C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8655-9E78-4ED6-9CF1-2AC9B361C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A51C-8670-41E2-82DD-2C3C65A6EA6C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8655-9E78-4ED6-9CF1-2AC9B361C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A51C-8670-41E2-82DD-2C3C65A6EA6C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8655-9E78-4ED6-9CF1-2AC9B361C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A51C-8670-41E2-82DD-2C3C65A6EA6C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8655-9E78-4ED6-9CF1-2AC9B361C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A51C-8670-41E2-82DD-2C3C65A6EA6C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8655-9E78-4ED6-9CF1-2AC9B361C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A51C-8670-41E2-82DD-2C3C65A6EA6C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8655-9E78-4ED6-9CF1-2AC9B361C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DEA51C-8670-41E2-82DD-2C3C65A6EA6C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938655-9E78-4ED6-9CF1-2AC9B361C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2315" y="213627"/>
            <a:ext cx="83875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ГТО-НИКА, как игровая технология 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развития физических и личностных качеств дошкольников.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4" y="1052736"/>
            <a:ext cx="820891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1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839961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Подготовка  к сдаче нормативов ГТО в дошкольном образовательном учреждении осуществляется</a:t>
            </a:r>
            <a:r>
              <a:rPr lang="ru-RU" dirty="0"/>
              <a:t>:</a:t>
            </a:r>
          </a:p>
          <a:p>
            <a:r>
              <a:rPr lang="ru-RU" dirty="0"/>
              <a:t>-  </a:t>
            </a:r>
            <a:r>
              <a:rPr lang="ru-RU" dirty="0" smtClean="0"/>
              <a:t>  на </a:t>
            </a:r>
            <a:r>
              <a:rPr lang="ru-RU" dirty="0"/>
              <a:t>специальных физкультурных занятиях,</a:t>
            </a:r>
          </a:p>
          <a:p>
            <a:r>
              <a:rPr lang="ru-RU" dirty="0"/>
              <a:t>- </a:t>
            </a:r>
            <a:r>
              <a:rPr lang="ru-RU" dirty="0" smtClean="0"/>
              <a:t>   в </a:t>
            </a:r>
            <a:r>
              <a:rPr lang="ru-RU" dirty="0"/>
              <a:t>игровой деятельности, </a:t>
            </a:r>
          </a:p>
          <a:p>
            <a:r>
              <a:rPr lang="ru-RU" dirty="0"/>
              <a:t>-   </a:t>
            </a:r>
            <a:r>
              <a:rPr lang="ru-RU" dirty="0" smtClean="0"/>
              <a:t> в  </a:t>
            </a:r>
            <a:r>
              <a:rPr lang="ru-RU" dirty="0"/>
              <a:t>повседневной жизни детей,</a:t>
            </a:r>
          </a:p>
          <a:p>
            <a:pPr algn="just"/>
            <a:r>
              <a:rPr lang="ru-RU" dirty="0" smtClean="0"/>
              <a:t>- в </a:t>
            </a:r>
            <a:r>
              <a:rPr lang="ru-RU" dirty="0"/>
              <a:t>разнообразных формах организации двигательной деятельности. </a:t>
            </a:r>
          </a:p>
        </p:txBody>
      </p:sp>
      <p:pic>
        <p:nvPicPr>
          <p:cNvPr id="3" name="Рисунок 2" descr="C:\Documents and Settings\Администратор\Рабочий стол\фотографии\Новая папка (2)\P1000661.JPG"/>
          <p:cNvPicPr/>
          <p:nvPr/>
        </p:nvPicPr>
        <p:blipFill>
          <a:blip r:embed="rId2" cstate="print"/>
          <a:srcRect l="13269" r="10356"/>
          <a:stretch>
            <a:fillRect/>
          </a:stretch>
        </p:blipFill>
        <p:spPr bwMode="auto">
          <a:xfrm>
            <a:off x="214282" y="4214818"/>
            <a:ext cx="1928826" cy="15954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Рисунок 3" descr="C:\Documents and Settings\Администратор\Рабочий стол\фотографии\Новая папка (2)\P1000630.JPG"/>
          <p:cNvPicPr/>
          <p:nvPr/>
        </p:nvPicPr>
        <p:blipFill>
          <a:blip r:embed="rId3" cstate="print"/>
          <a:srcRect l="4490"/>
          <a:stretch>
            <a:fillRect/>
          </a:stretch>
        </p:blipFill>
        <p:spPr bwMode="auto">
          <a:xfrm>
            <a:off x="1571604" y="5357827"/>
            <a:ext cx="1790700" cy="150017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фотографии\Немцова Е.В\IMG_15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86256"/>
            <a:ext cx="1785950" cy="14287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фотографии\Немцова Е.В\IMG_1451.JPG"/>
          <p:cNvPicPr/>
          <p:nvPr/>
        </p:nvPicPr>
        <p:blipFill>
          <a:blip r:embed="rId5" cstate="print"/>
          <a:srcRect l="12186" b="26056"/>
          <a:stretch>
            <a:fillRect/>
          </a:stretch>
        </p:blipFill>
        <p:spPr bwMode="auto">
          <a:xfrm>
            <a:off x="4000496" y="5500702"/>
            <a:ext cx="2143140" cy="13572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Рабочий стол\фотографии\Немцова Е.В\IMG_145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857496"/>
            <a:ext cx="1676400" cy="12578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фотографии\Немцова Е.В\IMG_155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643050"/>
            <a:ext cx="1643074" cy="10933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Рисунок 9" descr="C:\Documents and Settings\Администратор\Рабочий стол\фотографии\IMG_216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214818"/>
            <a:ext cx="2000264" cy="13906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Рисунок 10" descr="C:\Documents and Settings\Администратор\Рабочий стол\фотографии\Новая папка\IMG_075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5429264"/>
            <a:ext cx="2000264" cy="14287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Рисунок 12" descr="C:\Documents and Settings\Администратор\Рабочий стол\фотографии\Новая папка\IMG_081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2786058"/>
            <a:ext cx="1857388" cy="13573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Рисунок 13" descr="C:\Documents and Settings\Администратор\Рабочий стол\фотографии\Новая папка\IMG_0807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4" y="81868"/>
            <a:ext cx="1214446" cy="1643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Рисунок 14" descr="C:\Documents and Settings\Администратор\Рабочий стол\фотографии\Новая папка\IMG_1107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0298" y="101226"/>
            <a:ext cx="1357322" cy="1643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Рисунок 15" descr="C:\Documents and Settings\Администратор\Рабочий стол\фотографии\IMG_3533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72330" y="1428736"/>
            <a:ext cx="1857388" cy="12858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Рисунок 16" descr="IMG_2393.JPG"/>
          <p:cNvPicPr/>
          <p:nvPr/>
        </p:nvPicPr>
        <p:blipFill>
          <a:blip r:embed="rId14" cstate="print"/>
          <a:srcRect l="3571"/>
          <a:stretch>
            <a:fillRect/>
          </a:stretch>
        </p:blipFill>
        <p:spPr>
          <a:xfrm>
            <a:off x="5436096" y="101226"/>
            <a:ext cx="1314763" cy="16430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Рисунок 17" descr="IMG_0734.JP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58016" y="4214818"/>
            <a:ext cx="2071702" cy="135732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9" name="Рисунок 18" descr="IMG_1628.JPG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000892" y="1"/>
            <a:ext cx="1928826" cy="128586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1" y="157156"/>
            <a:ext cx="2127250" cy="132873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2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dirty="0" smtClean="0"/>
              <a:t> </a:t>
            </a:r>
            <a:r>
              <a:rPr lang="en-US" sz="2400" dirty="0"/>
              <a:t>A</a:t>
            </a:r>
            <a:r>
              <a:rPr lang="ru-RU" sz="2400" smtClean="0"/>
              <a:t>пробированная </a:t>
            </a:r>
            <a:r>
              <a:rPr lang="ru-RU" sz="2400" dirty="0"/>
              <a:t>программа  </a:t>
            </a:r>
            <a:r>
              <a:rPr lang="ru-RU" sz="2400" dirty="0" smtClean="0"/>
              <a:t>спортивного фестиваля  «ГТО-НИКА» </a:t>
            </a:r>
          </a:p>
          <a:p>
            <a:pPr algn="ctr"/>
            <a:r>
              <a:rPr lang="ru-RU" sz="2400" dirty="0" smtClean="0"/>
              <a:t>опубликована </a:t>
            </a:r>
            <a:r>
              <a:rPr lang="ru-RU" sz="2400" dirty="0"/>
              <a:t>в журнале </a:t>
            </a:r>
            <a:endParaRPr lang="ru-RU" sz="2400" dirty="0" smtClean="0"/>
          </a:p>
          <a:p>
            <a:pPr algn="ctr"/>
            <a:r>
              <a:rPr lang="ru-RU" sz="2400" dirty="0" smtClean="0"/>
              <a:t>«Инструктор </a:t>
            </a:r>
            <a:r>
              <a:rPr lang="ru-RU" sz="2400" dirty="0"/>
              <a:t>по </a:t>
            </a:r>
            <a:r>
              <a:rPr lang="ru-RU" sz="2400" dirty="0" smtClean="0"/>
              <a:t>физической культуре» </a:t>
            </a:r>
            <a:r>
              <a:rPr lang="ru-RU" sz="2400" dirty="0"/>
              <a:t>№ 6, 2016 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48340"/>
            <a:ext cx="83407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2276872"/>
            <a:ext cx="4932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000" dirty="0"/>
              <a:t>В 2013 году президент РФ  В. В. Путин предложил возродить  систему физического воспитания подобную той,  что существовала в СССР. </a:t>
            </a:r>
            <a:endParaRPr lang="ru-RU" sz="2000" dirty="0" smtClean="0"/>
          </a:p>
          <a:p>
            <a:pPr algn="just"/>
            <a:r>
              <a:rPr lang="ru-RU" sz="2000" dirty="0" smtClean="0"/>
              <a:t>И  </a:t>
            </a:r>
            <a:r>
              <a:rPr lang="ru-RU" sz="2000" dirty="0"/>
              <a:t>уже через год  президентом был, подписал Указ от 24 марта 2014 г. № 172 «О Всероссийском физкультурно-спортивном комплексе «Готов к труду и обороне» (ГТО)», как  дань традициям нашей национальной истории.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084"/>
            <a:ext cx="3665443" cy="4144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1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ит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2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240" y="908720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Внедрение ВФСК  ГТО в дошкольные образовательные учреждения – это  еще одна </a:t>
            </a:r>
            <a:r>
              <a:rPr lang="ru-RU" sz="2400" b="1" dirty="0">
                <a:solidFill>
                  <a:srgbClr val="FF0000"/>
                </a:solidFill>
              </a:rPr>
              <a:t>форма работы по формированию здорового образа жизни, развитию физических качеств</a:t>
            </a:r>
            <a:r>
              <a:rPr lang="ru-RU" sz="2400" dirty="0"/>
              <a:t>:  быстроты, ловкости, выносливости, силы и гибкости и </a:t>
            </a:r>
            <a:r>
              <a:rPr lang="ru-RU" sz="2400" b="1" dirty="0">
                <a:solidFill>
                  <a:srgbClr val="FF0000"/>
                </a:solidFill>
              </a:rPr>
              <a:t>личностных  качеств  дошкольников</a:t>
            </a:r>
            <a:r>
              <a:rPr lang="ru-RU" sz="2400" dirty="0"/>
              <a:t>: самооценки,  сочувствия, стремления к оказанию помощи, дружеской поддержки, чувство справедливости, честности, порядочности, мотивации </a:t>
            </a:r>
            <a:r>
              <a:rPr lang="ru-RU" sz="2400" dirty="0" smtClean="0"/>
              <a:t>к  </a:t>
            </a:r>
            <a:r>
              <a:rPr lang="ru-RU" sz="2400" dirty="0"/>
              <a:t>занятиям </a:t>
            </a:r>
            <a:r>
              <a:rPr lang="ru-RU" sz="2400" dirty="0" smtClean="0"/>
              <a:t>спортом, что соответствует </a:t>
            </a:r>
            <a:r>
              <a:rPr lang="ru-RU" sz="2400" dirty="0"/>
              <a:t>требованиям </a:t>
            </a:r>
            <a:r>
              <a:rPr lang="ru-RU" sz="2400" dirty="0" smtClean="0"/>
              <a:t>федерального государственного образовательного стандарта.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47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20891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</a:rPr>
              <a:t>адачи </a:t>
            </a:r>
            <a:r>
              <a:rPr lang="ru-RU" sz="2400" b="1" dirty="0">
                <a:solidFill>
                  <a:srgbClr val="FF0000"/>
                </a:solidFill>
              </a:rPr>
              <a:t>игрового </a:t>
            </a:r>
            <a:r>
              <a:rPr lang="ru-RU" sz="2400" b="1" dirty="0" smtClean="0">
                <a:solidFill>
                  <a:srgbClr val="FF0000"/>
                </a:solidFill>
              </a:rPr>
              <a:t>ГТО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  <a:r>
              <a:rPr lang="ru-RU" sz="2400" dirty="0" smtClean="0"/>
              <a:t> 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 модернизация </a:t>
            </a:r>
            <a:r>
              <a:rPr lang="ru-RU" sz="2400" dirty="0"/>
              <a:t>системы физического воспитания и </a:t>
            </a:r>
            <a:r>
              <a:rPr lang="ru-RU" sz="2400" dirty="0" smtClean="0"/>
              <a:t>   системы </a:t>
            </a:r>
            <a:r>
              <a:rPr lang="ru-RU" sz="2400" dirty="0"/>
              <a:t>развития массового спорта в образовательных </a:t>
            </a:r>
            <a:r>
              <a:rPr lang="ru-RU" sz="2400" dirty="0" smtClean="0"/>
              <a:t>организациях;</a:t>
            </a:r>
            <a:endParaRPr lang="ru-RU" sz="2400" dirty="0"/>
          </a:p>
          <a:p>
            <a:pPr algn="just">
              <a:buFont typeface="Wingdings" pitchFamily="2" charset="2"/>
              <a:buChar char="Ø"/>
            </a:pPr>
            <a:r>
              <a:rPr lang="ru-RU" sz="2400" smtClean="0"/>
              <a:t>  популяризация  </a:t>
            </a:r>
            <a:r>
              <a:rPr lang="ru-RU" sz="2400" dirty="0" smtClean="0"/>
              <a:t>комплекса ГТО среди подрастающего поколения;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 привлечение </a:t>
            </a:r>
            <a:r>
              <a:rPr lang="ru-RU" sz="2400" dirty="0"/>
              <a:t>как можно большего </a:t>
            </a:r>
            <a:r>
              <a:rPr lang="ru-RU" sz="2400" dirty="0" smtClean="0"/>
              <a:t>числа дошкольников </a:t>
            </a:r>
            <a:r>
              <a:rPr lang="ru-RU" sz="2400" dirty="0"/>
              <a:t>и их  родителей  к </a:t>
            </a:r>
            <a:r>
              <a:rPr lang="ru-RU" sz="2400" dirty="0" smtClean="0"/>
              <a:t>регулярным занятиям </a:t>
            </a:r>
            <a:r>
              <a:rPr lang="ru-RU" sz="2400" dirty="0"/>
              <a:t>физкультурой и </a:t>
            </a:r>
            <a:r>
              <a:rPr lang="ru-RU" sz="2400" dirty="0" smtClean="0"/>
              <a:t>спортом;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создание </a:t>
            </a:r>
            <a:r>
              <a:rPr lang="ru-RU" sz="2400" dirty="0"/>
              <a:t>условий, мотивирующих к </a:t>
            </a:r>
            <a:r>
              <a:rPr lang="ru-RU" sz="2400" dirty="0" smtClean="0"/>
              <a:t> занятиям физической </a:t>
            </a:r>
            <a:r>
              <a:rPr lang="ru-RU" sz="2400" dirty="0"/>
              <a:t>культурой и </a:t>
            </a:r>
            <a:r>
              <a:rPr lang="ru-RU" sz="2400" dirty="0" smtClean="0"/>
              <a:t>спортом;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пропаганда </a:t>
            </a:r>
            <a:r>
              <a:rPr lang="ru-RU" sz="2400" dirty="0"/>
              <a:t>здорового образа жизни;</a:t>
            </a:r>
            <a:endParaRPr lang="ru-RU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/>
              <a:t>организация </a:t>
            </a:r>
            <a:r>
              <a:rPr lang="ru-RU" sz="2400" dirty="0"/>
              <a:t>увлекательного, творческого, активного досуга и 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1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5296" y="1196751"/>
            <a:ext cx="56886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Академии социального управления  доцентом   кафедрой  </a:t>
            </a:r>
            <a:r>
              <a:rPr lang="ru-RU" sz="2000" dirty="0" err="1"/>
              <a:t>человековедения</a:t>
            </a:r>
            <a:r>
              <a:rPr lang="ru-RU" sz="2000" dirty="0"/>
              <a:t> и физическая культура </a:t>
            </a:r>
            <a:r>
              <a:rPr lang="ru-RU" sz="2000" dirty="0" err="1"/>
              <a:t>Фирсиным</a:t>
            </a:r>
            <a:r>
              <a:rPr lang="ru-RU" sz="2000" dirty="0"/>
              <a:t> </a:t>
            </a:r>
            <a:r>
              <a:rPr lang="ru-RU" sz="2000" dirty="0" smtClean="0"/>
              <a:t>С.А.  </a:t>
            </a:r>
            <a:r>
              <a:rPr lang="ru-RU" sz="2000" dirty="0"/>
              <a:t>разработан  </a:t>
            </a:r>
            <a:r>
              <a:rPr lang="ru-RU" sz="2000" dirty="0">
                <a:solidFill>
                  <a:srgbClr val="FF0000"/>
                </a:solidFill>
              </a:rPr>
              <a:t>новый  проект	 «ГТО-НИКА»  </a:t>
            </a:r>
            <a:r>
              <a:rPr lang="ru-RU" sz="2000" dirty="0"/>
              <a:t>по	</a:t>
            </a:r>
            <a:r>
              <a:rPr lang="ru-RU" sz="2000" dirty="0" smtClean="0"/>
              <a:t>внедрению комплекса ГТО </a:t>
            </a:r>
            <a:r>
              <a:rPr lang="ru-RU" sz="2000" dirty="0"/>
              <a:t>в </a:t>
            </a:r>
            <a:r>
              <a:rPr lang="ru-RU" sz="2000" dirty="0" smtClean="0"/>
              <a:t>физическое </a:t>
            </a:r>
            <a:r>
              <a:rPr lang="ru-RU" sz="2000" dirty="0"/>
              <a:t>воспитание и социализацию дошкольников в соответствии с требованиями ФГОС.      </a:t>
            </a:r>
            <a:endParaRPr lang="ru-RU" sz="2000" dirty="0" smtClean="0"/>
          </a:p>
          <a:p>
            <a:pPr algn="just"/>
            <a:r>
              <a:rPr lang="ru-RU" sz="2000" dirty="0" smtClean="0"/>
              <a:t>  </a:t>
            </a:r>
            <a:r>
              <a:rPr lang="ru-RU" sz="2000" dirty="0"/>
              <a:t>«ГТО-НИКА», расшифровывается как сокращение, составленное  из </a:t>
            </a:r>
            <a:r>
              <a:rPr lang="ru-RU" sz="2000" dirty="0" smtClean="0"/>
              <a:t>первых трех   букв русских </a:t>
            </a:r>
            <a:r>
              <a:rPr lang="ru-RU" sz="2000" dirty="0"/>
              <a:t>слов:	 «Готов к </a:t>
            </a:r>
            <a:r>
              <a:rPr lang="ru-RU" sz="2000" dirty="0" smtClean="0"/>
              <a:t>труду и  </a:t>
            </a:r>
            <a:r>
              <a:rPr lang="ru-RU" sz="2000" dirty="0"/>
              <a:t>обороне»  и  греческого слова «</a:t>
            </a:r>
            <a:r>
              <a:rPr lang="ru-RU" sz="2000" dirty="0" err="1"/>
              <a:t>Νίκη</a:t>
            </a:r>
            <a:r>
              <a:rPr lang="ru-RU" sz="2000" dirty="0"/>
              <a:t>»- «победа» — имя древнегреческой богини победы, олицетворяющая победу в военных сражениях и спортивных </a:t>
            </a:r>
            <a:r>
              <a:rPr lang="ru-RU" sz="2000" dirty="0" smtClean="0"/>
              <a:t>состязаниях.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8" y="836712"/>
            <a:ext cx="293931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7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</a:t>
            </a:r>
            <a:r>
              <a:rPr lang="ru-RU" b="1" dirty="0">
                <a:solidFill>
                  <a:srgbClr val="FF0000"/>
                </a:solidFill>
              </a:rPr>
              <a:t>Уникальность авторского проекта «ГТО-НИКА</a:t>
            </a:r>
            <a:r>
              <a:rPr lang="ru-RU" dirty="0">
                <a:solidFill>
                  <a:srgbClr val="FF0000"/>
                </a:solidFill>
              </a:rPr>
              <a:t>» </a:t>
            </a:r>
            <a:r>
              <a:rPr lang="ru-RU" dirty="0"/>
              <a:t>в том, что он ориентирован на детей дошкольного возраста, 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новизна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/>
              <a:t>– в создании в дошкольном учреждении системы по подготовке  к проведению испытаний (тестов) ВФСК ГТО</a:t>
            </a:r>
            <a:r>
              <a:rPr lang="ru-RU" dirty="0" smtClean="0"/>
              <a:t>.</a:t>
            </a:r>
          </a:p>
          <a:p>
            <a:pPr algn="just"/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Программа проекта состоит из двух разделов</a:t>
            </a:r>
            <a:r>
              <a:rPr lang="ru-RU" b="1" dirty="0" smtClean="0">
                <a:solidFill>
                  <a:srgbClr val="FF0000"/>
                </a:solidFill>
              </a:rPr>
              <a:t>. 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/>
              <a:t>Первый  раздел – спортивный. </a:t>
            </a:r>
          </a:p>
          <a:p>
            <a:pPr algn="just"/>
            <a:r>
              <a:rPr lang="ru-RU" dirty="0"/>
              <a:t>Спортивное многоборье - личные соревнования, в которых дошкольники демонстрируют свою физическую подготовленность по основным физическим качествам (тесты на быстроту, силу, выносливость, гибкость ловкость и координационные способности). С самого раннего возраста любимыми занятиями детей являются бег, прыжки, купание, метание, игры с мячом  и т. д. Поэтому выполнение таких видов упражнений не только способствуют развитию ребенка, но и доставляют массу удовольствия во время прохождения испытания. Так же в этом разделе могут проходить   встречные эстафеты, игры-соревнования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C:\Documents and Settings\Администратор\Рабочий стол\фотографии\IMG_10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14818"/>
            <a:ext cx="3071834" cy="22860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фотографии\Фото ГТО\IMG_0925.JPG"/>
          <p:cNvPicPr/>
          <p:nvPr/>
        </p:nvPicPr>
        <p:blipFill>
          <a:blip r:embed="rId3" cstate="print"/>
          <a:srcRect l="28571"/>
          <a:stretch>
            <a:fillRect/>
          </a:stretch>
        </p:blipFill>
        <p:spPr bwMode="auto">
          <a:xfrm>
            <a:off x="6429388" y="4357694"/>
            <a:ext cx="1428760" cy="15001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фотографии\IMG_09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500702"/>
            <a:ext cx="1432562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фотографии\IMG_10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500570"/>
            <a:ext cx="1500198" cy="12858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Рабочий стол\фотографии\IMG_0927.JPG"/>
          <p:cNvPicPr/>
          <p:nvPr/>
        </p:nvPicPr>
        <p:blipFill>
          <a:blip r:embed="rId6" cstate="print"/>
          <a:srcRect r="21429"/>
          <a:stretch>
            <a:fillRect/>
          </a:stretch>
        </p:blipFill>
        <p:spPr bwMode="auto">
          <a:xfrm>
            <a:off x="1285852" y="5357826"/>
            <a:ext cx="1571636" cy="13573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58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Второй раздел - творческий</a:t>
            </a:r>
            <a:r>
              <a:rPr lang="ru-RU" u="sng" dirty="0"/>
              <a:t>. </a:t>
            </a:r>
          </a:p>
          <a:p>
            <a:pPr algn="just"/>
            <a:r>
              <a:rPr lang="ru-RU" dirty="0"/>
              <a:t>Физическое воспитание складывается не только из мероприятий, направленных к тому, чтобы вырастить здоровых, выносливых  людей, но  и развить в детях  творческие способности, активность и самостоятельность. В этот раздел входят   разнообразные народные, сюжетно-ролевые и  театрализованные игры. Дети учатся придумывать двигательное содержание к предложенному сюжету, самостоятельно обогащать и развивать игровые действия, создавать новые сюжетные линии, новые формы движения.</a:t>
            </a:r>
          </a:p>
        </p:txBody>
      </p:sp>
      <p:pic>
        <p:nvPicPr>
          <p:cNvPr id="3" name="Рисунок 2" descr="C:\Documents and Settings\Администратор\Рабочий стол\фотографии\Фото ГТО\IMG_10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000372"/>
            <a:ext cx="2571768" cy="1857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Рисунок 3" descr="C:\Documents and Settings\Администратор\Рабочий стол\фотографии\Фото ГТО\IMG_10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00504"/>
            <a:ext cx="2714644" cy="19288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фотографии\Немцова Е.В\IMG_14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000372"/>
            <a:ext cx="2571768" cy="1857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33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14330"/>
            <a:ext cx="7864653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Программа  проекта «ГТО-НИКА</a:t>
            </a:r>
            <a:r>
              <a:rPr lang="ru-RU" sz="3200" dirty="0" smtClean="0">
                <a:solidFill>
                  <a:srgbClr val="FF0000"/>
                </a:solidFill>
              </a:rPr>
              <a:t>»</a:t>
            </a:r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sz="2000" dirty="0"/>
              <a:t>Открытие фестиваля.</a:t>
            </a:r>
          </a:p>
          <a:p>
            <a:r>
              <a:rPr lang="ru-RU" sz="2000" dirty="0"/>
              <a:t>1. ГТО - визитка.</a:t>
            </a:r>
          </a:p>
          <a:p>
            <a:r>
              <a:rPr lang="ru-RU" sz="2000" dirty="0"/>
              <a:t>2. Прыжки в длину с места толчком двумя ногами.</a:t>
            </a:r>
          </a:p>
          <a:p>
            <a:r>
              <a:rPr lang="ru-RU" sz="2000" dirty="0"/>
              <a:t>3. Наклон вперед из положения стоя с прямыми ногами на полу</a:t>
            </a:r>
          </a:p>
          <a:p>
            <a:r>
              <a:rPr lang="ru-RU" sz="2000" dirty="0"/>
              <a:t>4. ГТО – частушки.</a:t>
            </a:r>
          </a:p>
          <a:p>
            <a:r>
              <a:rPr lang="ru-RU" sz="2000" dirty="0"/>
              <a:t>5. Метание мешочка с песком на дальность.</a:t>
            </a:r>
          </a:p>
          <a:p>
            <a:r>
              <a:rPr lang="ru-RU" sz="2000" dirty="0"/>
              <a:t>6. Подъем из положения лежа в сед</a:t>
            </a:r>
          </a:p>
          <a:p>
            <a:r>
              <a:rPr lang="ru-RU" sz="2000" dirty="0"/>
              <a:t>7. ГТО – танец.</a:t>
            </a:r>
          </a:p>
          <a:p>
            <a:r>
              <a:rPr lang="ru-RU" sz="2000" dirty="0"/>
              <a:t>8. Отбивание мяч о землю 10 раз и подряд, стоя на месте.</a:t>
            </a:r>
          </a:p>
          <a:p>
            <a:r>
              <a:rPr lang="ru-RU" sz="2000" dirty="0"/>
              <a:t>9. Бег на 30 м.</a:t>
            </a:r>
          </a:p>
          <a:p>
            <a:r>
              <a:rPr lang="ru-RU" sz="2000" dirty="0"/>
              <a:t>10. ГТО – творчество.</a:t>
            </a:r>
          </a:p>
          <a:p>
            <a:r>
              <a:rPr lang="ru-RU" sz="2000" dirty="0"/>
              <a:t>11. Бросание набивного мяча двумя руками из-за головы.</a:t>
            </a:r>
          </a:p>
          <a:p>
            <a:r>
              <a:rPr lang="ru-RU" sz="2000" dirty="0"/>
              <a:t>12.Челночный бег 3 х 10 м.</a:t>
            </a:r>
          </a:p>
          <a:p>
            <a:r>
              <a:rPr lang="ru-RU" sz="2000" dirty="0"/>
              <a:t>13. ГТО - сказка.</a:t>
            </a:r>
          </a:p>
          <a:p>
            <a:r>
              <a:rPr lang="ru-RU" sz="2000" dirty="0"/>
              <a:t>Закрытие фестиваля</a:t>
            </a:r>
          </a:p>
        </p:txBody>
      </p:sp>
    </p:spTree>
    <p:extLst>
      <p:ext uri="{BB962C8B-B14F-4D97-AF65-F5344CB8AC3E}">
        <p14:creationId xmlns:p14="http://schemas.microsoft.com/office/powerpoint/2010/main" val="17986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369</TotalTime>
  <Words>623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Немцов</dc:creator>
  <cp:lastModifiedBy>Никита Немцов</cp:lastModifiedBy>
  <cp:revision>30</cp:revision>
  <dcterms:created xsi:type="dcterms:W3CDTF">2016-12-06T09:43:34Z</dcterms:created>
  <dcterms:modified xsi:type="dcterms:W3CDTF">2017-01-26T03:26:06Z</dcterms:modified>
</cp:coreProperties>
</file>